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7" r:id="rId2"/>
  </p:sldIdLst>
  <p:sldSz cx="6858000" cy="990758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AB480"/>
    <a:srgbClr val="EC9876"/>
    <a:srgbClr val="A06C4A"/>
    <a:srgbClr val="FDF5F2"/>
    <a:srgbClr val="FFEAD5"/>
    <a:srgbClr val="FA7D4B"/>
    <a:srgbClr val="FEA868"/>
    <a:srgbClr val="FFF9E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606"/>
    <p:restoredTop sz="94648"/>
  </p:normalViewPr>
  <p:slideViewPr>
    <p:cSldViewPr snapToGrid="0">
      <p:cViewPr>
        <p:scale>
          <a:sx n="35" d="100"/>
          <a:sy n="35" d="100"/>
        </p:scale>
        <p:origin x="3920" y="16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451"/>
            <a:ext cx="5829300" cy="3449308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3778"/>
            <a:ext cx="5143500" cy="2392040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28AD6-3302-8F42-BD87-053BE59DD3BB}" type="datetimeFigureOut">
              <a:rPr kumimoji="1" lang="ja-JP" altLang="en-US" smtClean="0"/>
              <a:t>2025/1/5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45454-566A-5C45-8E1F-6D1C98A1220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84700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28AD6-3302-8F42-BD87-053BE59DD3BB}" type="datetimeFigureOut">
              <a:rPr kumimoji="1" lang="ja-JP" altLang="en-US" smtClean="0"/>
              <a:t>2025/1/5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45454-566A-5C45-8E1F-6D1C98A1220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078185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87"/>
            <a:ext cx="1478756" cy="8396223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87"/>
            <a:ext cx="4350544" cy="8396223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28AD6-3302-8F42-BD87-053BE59DD3BB}" type="datetimeFigureOut">
              <a:rPr kumimoji="1" lang="ja-JP" altLang="en-US" smtClean="0"/>
              <a:t>2025/1/5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45454-566A-5C45-8E1F-6D1C98A1220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809091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28AD6-3302-8F42-BD87-053BE59DD3BB}" type="datetimeFigureOut">
              <a:rPr kumimoji="1" lang="ja-JP" altLang="en-US" smtClean="0"/>
              <a:t>2025/1/5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45454-566A-5C45-8E1F-6D1C98A1220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491082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70019"/>
            <a:ext cx="5915025" cy="4121281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30289"/>
            <a:ext cx="5915025" cy="2167284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28AD6-3302-8F42-BD87-053BE59DD3BB}" type="datetimeFigureOut">
              <a:rPr kumimoji="1" lang="ja-JP" altLang="en-US" smtClean="0"/>
              <a:t>2025/1/5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45454-566A-5C45-8E1F-6D1C98A1220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206564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436"/>
            <a:ext cx="2914650" cy="628627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436"/>
            <a:ext cx="2914650" cy="628627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28AD6-3302-8F42-BD87-053BE59DD3BB}" type="datetimeFigureOut">
              <a:rPr kumimoji="1" lang="ja-JP" altLang="en-US" smtClean="0"/>
              <a:t>2025/1/5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45454-566A-5C45-8E1F-6D1C98A1220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364118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90"/>
            <a:ext cx="5915025" cy="1915009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736"/>
            <a:ext cx="2901255" cy="1190286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9022"/>
            <a:ext cx="2901255" cy="532303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736"/>
            <a:ext cx="2915543" cy="1190286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9022"/>
            <a:ext cx="2915543" cy="532303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28AD6-3302-8F42-BD87-053BE59DD3BB}" type="datetimeFigureOut">
              <a:rPr kumimoji="1" lang="ja-JP" altLang="en-US" smtClean="0"/>
              <a:t>2025/1/5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45454-566A-5C45-8E1F-6D1C98A1220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94238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28AD6-3302-8F42-BD87-053BE59DD3BB}" type="datetimeFigureOut">
              <a:rPr kumimoji="1" lang="ja-JP" altLang="en-US" smtClean="0"/>
              <a:t>2025/1/5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45454-566A-5C45-8E1F-6D1C98A1220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421247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28AD6-3302-8F42-BD87-053BE59DD3BB}" type="datetimeFigureOut">
              <a:rPr kumimoji="1" lang="ja-JP" altLang="en-US" smtClean="0"/>
              <a:t>2025/1/5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45454-566A-5C45-8E1F-6D1C98A1220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143915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506"/>
            <a:ext cx="2211884" cy="2311771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511"/>
            <a:ext cx="3471863" cy="704080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2276"/>
            <a:ext cx="2211884" cy="5506510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28AD6-3302-8F42-BD87-053BE59DD3BB}" type="datetimeFigureOut">
              <a:rPr kumimoji="1" lang="ja-JP" altLang="en-US" smtClean="0"/>
              <a:t>2025/1/5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45454-566A-5C45-8E1F-6D1C98A1220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077685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506"/>
            <a:ext cx="2211884" cy="2311771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511"/>
            <a:ext cx="3471863" cy="7040809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2276"/>
            <a:ext cx="2211884" cy="5506510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28AD6-3302-8F42-BD87-053BE59DD3BB}" type="datetimeFigureOut">
              <a:rPr kumimoji="1" lang="ja-JP" altLang="en-US" smtClean="0"/>
              <a:t>2025/1/5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45454-566A-5C45-8E1F-6D1C98A1220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319467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90"/>
            <a:ext cx="5915025" cy="191500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436"/>
            <a:ext cx="5915025" cy="628627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7" y="9182869"/>
            <a:ext cx="1543050" cy="52748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5128AD6-3302-8F42-BD87-053BE59DD3BB}" type="datetimeFigureOut">
              <a:rPr kumimoji="1" lang="ja-JP" altLang="en-US" smtClean="0"/>
              <a:t>2025/1/5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2869"/>
            <a:ext cx="2314575" cy="52748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2869"/>
            <a:ext cx="1543050" cy="52748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9A45454-566A-5C45-8E1F-6D1C98A1220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1724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18E8F474-C7E4-477B-7707-DC571FC61720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63414" y="467332"/>
            <a:ext cx="5215583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300" b="1" spc="80">
                <a:solidFill>
                  <a:srgbClr val="FA7D4B"/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中核的な考え方のクセに気づくワークシート（下向き矢印法）</a:t>
            </a: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F4F65024-C7FC-FA88-900E-0224DA586DCF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63415" y="1035471"/>
            <a:ext cx="6131170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300" b="1" spc="50" dirty="0">
                <a:solidFill>
                  <a:srgbClr val="A06C4A"/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1.</a:t>
            </a:r>
            <a:r>
              <a:rPr kumimoji="1" lang="ja-JP" altLang="en-US" sz="1300" b="1" spc="50">
                <a:solidFill>
                  <a:srgbClr val="A06C4A"/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　元気な時の心の法則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3065811C-7AC0-52A8-91E4-F0660183B92F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660645" y="483104"/>
            <a:ext cx="292654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kumimoji="1" lang="ja-JP" altLang="en-US" sz="1200" spc="10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　年　</a:t>
            </a:r>
            <a:r>
              <a:rPr kumimoji="1" lang="en-US" altLang="ja-JP" sz="1200" spc="100" dirty="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  </a:t>
            </a:r>
            <a:r>
              <a:rPr kumimoji="1" lang="ja-JP" altLang="en-US" sz="1200" spc="10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月　　日　</a:t>
            </a:r>
          </a:p>
        </p:txBody>
      </p:sp>
      <p:cxnSp>
        <p:nvCxnSpPr>
          <p:cNvPr id="28" name="直線コネクタ 27">
            <a:extLst>
              <a:ext uri="{FF2B5EF4-FFF2-40B4-BE49-F238E27FC236}">
                <a16:creationId xmlns:a16="http://schemas.microsoft.com/office/drawing/2014/main" id="{1FD1BEF1-85C9-6B00-D01F-762DA0433151}"/>
              </a:ext>
            </a:extLst>
          </p:cNvPr>
          <p:cNvCxnSpPr>
            <a:cxnSpLocks noGrp="1" noRot="1" noMove="1" noResize="1" noEditPoints="1" noAdjustHandles="1" noChangeArrowheads="1" noChangeShapeType="1"/>
          </p:cNvCxnSpPr>
          <p:nvPr/>
        </p:nvCxnSpPr>
        <p:spPr>
          <a:xfrm>
            <a:off x="363415" y="800736"/>
            <a:ext cx="6131170" cy="0"/>
          </a:xfrm>
          <a:prstGeom prst="line">
            <a:avLst/>
          </a:prstGeom>
          <a:ln w="28575">
            <a:solidFill>
              <a:srgbClr val="FAB480"/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8" name="テキスト ボックス 47">
            <a:extLst>
              <a:ext uri="{FF2B5EF4-FFF2-40B4-BE49-F238E27FC236}">
                <a16:creationId xmlns:a16="http://schemas.microsoft.com/office/drawing/2014/main" id="{0BCDB64C-3B46-CEC6-EF9A-114A3D693F8A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90846" y="221795"/>
            <a:ext cx="162649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100" b="1" spc="50">
                <a:solidFill>
                  <a:srgbClr val="A06C4A"/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ワークシート</a:t>
            </a:r>
            <a:r>
              <a:rPr kumimoji="1" lang="en-US" altLang="ja-JP" sz="1100" b="1" spc="50" dirty="0">
                <a:solidFill>
                  <a:srgbClr val="A06C4A"/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 10</a:t>
            </a:r>
            <a:endParaRPr kumimoji="1" lang="ja-JP" altLang="en-US" sz="1100" b="1" spc="50">
              <a:solidFill>
                <a:srgbClr val="A06C4A"/>
              </a:solidFill>
              <a:latin typeface="BIZ UDPGothic" panose="020B0400000000000000" pitchFamily="34" charset="-128"/>
              <a:ea typeface="BIZ UDPGothic" panose="020B0400000000000000" pitchFamily="34" charset="-128"/>
            </a:endParaRPr>
          </a:p>
        </p:txBody>
      </p:sp>
      <p:sp>
        <p:nvSpPr>
          <p:cNvPr id="24" name="テキスト ボックス 23">
            <a:extLst>
              <a:ext uri="{FF2B5EF4-FFF2-40B4-BE49-F238E27FC236}">
                <a16:creationId xmlns:a16="http://schemas.microsoft.com/office/drawing/2014/main" id="{9615EDCD-7D0C-B9F3-26A0-EB9E2DA3A70F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50161" y="8162342"/>
            <a:ext cx="6748799" cy="2693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150" spc="3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このシートを書いて、やってみたいと思ったこと、今後取り組むこと</a:t>
            </a:r>
            <a:endParaRPr kumimoji="1" lang="ja-JP" altLang="en-US" sz="1150" spc="30" dirty="0">
              <a:solidFill>
                <a:schemeClr val="bg2">
                  <a:lumMod val="25000"/>
                </a:schemeClr>
              </a:solidFill>
              <a:latin typeface="BIZ UDPGothic" panose="020B0400000000000000" pitchFamily="34" charset="-128"/>
              <a:ea typeface="BIZ UDPGothic" panose="020B0400000000000000" pitchFamily="34" charset="-128"/>
            </a:endParaRPr>
          </a:p>
        </p:txBody>
      </p:sp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2D51D7CC-B53B-4B16-4484-237805724F5D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63414" y="7876383"/>
            <a:ext cx="5890737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300" b="1" spc="50">
                <a:solidFill>
                  <a:srgbClr val="A06C4A"/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アクション・プラン</a:t>
            </a:r>
          </a:p>
        </p:txBody>
      </p:sp>
      <p:sp>
        <p:nvSpPr>
          <p:cNvPr id="26" name="正方形/長方形 25">
            <a:extLst>
              <a:ext uri="{FF2B5EF4-FFF2-40B4-BE49-F238E27FC236}">
                <a16:creationId xmlns:a16="http://schemas.microsoft.com/office/drawing/2014/main" id="{A10FFC03-068E-CAF1-3B5A-F4DEB133F761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363414" y="8445645"/>
            <a:ext cx="6131170" cy="1112277"/>
          </a:xfrm>
          <a:prstGeom prst="rect">
            <a:avLst/>
          </a:prstGeom>
          <a:noFill/>
          <a:ln>
            <a:solidFill>
              <a:srgbClr val="FAB48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000">
              <a:latin typeface="BIZ UDPGothic" panose="020B0400000000000000" pitchFamily="34" charset="-128"/>
              <a:ea typeface="BIZ UDPGothic" panose="020B0400000000000000" pitchFamily="34" charset="-128"/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EC2940CD-5984-7979-92B6-9DD3F59BB233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596720" y="1407112"/>
            <a:ext cx="5664558" cy="2693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Bef>
                <a:spcPts val="600"/>
              </a:spcBef>
            </a:pPr>
            <a:r>
              <a:rPr kumimoji="1" lang="ja-JP" altLang="en-US" sz="1150" spc="5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状況</a:t>
            </a:r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E2824423-8682-05CC-43C3-81677E6E604D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363415" y="1694483"/>
            <a:ext cx="6131170" cy="634431"/>
          </a:xfrm>
          <a:prstGeom prst="rect">
            <a:avLst/>
          </a:prstGeom>
          <a:noFill/>
          <a:ln>
            <a:solidFill>
              <a:srgbClr val="FAB48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000">
              <a:latin typeface="BIZ UDPGothic" panose="020B0400000000000000" pitchFamily="34" charset="-128"/>
              <a:ea typeface="BIZ UDPGothic" panose="020B0400000000000000" pitchFamily="34" charset="-128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CA9F1743-243A-E620-9A6C-9178CEA6A4EB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596720" y="2652252"/>
            <a:ext cx="5664558" cy="2693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Bef>
                <a:spcPts val="600"/>
              </a:spcBef>
            </a:pPr>
            <a:r>
              <a:rPr kumimoji="1" lang="ja-JP" altLang="en-US" sz="1150" spc="5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自動思考</a:t>
            </a:r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76BC3A1C-9381-D3A5-42FE-95981FB9F385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363415" y="2939623"/>
            <a:ext cx="6131170" cy="634431"/>
          </a:xfrm>
          <a:prstGeom prst="rect">
            <a:avLst/>
          </a:prstGeom>
          <a:noFill/>
          <a:ln>
            <a:solidFill>
              <a:srgbClr val="FAB48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000">
              <a:latin typeface="BIZ UDPGothic" panose="020B0400000000000000" pitchFamily="34" charset="-128"/>
              <a:ea typeface="BIZ UDPGothic" panose="020B0400000000000000" pitchFamily="34" charset="-128"/>
            </a:endParaRP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386EEC48-E3F3-9AF8-5681-EA41766E2582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596720" y="3897392"/>
            <a:ext cx="5664558" cy="2693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Bef>
                <a:spcPts val="600"/>
              </a:spcBef>
            </a:pPr>
            <a:r>
              <a:rPr kumimoji="1" lang="ja-JP" altLang="en-US" sz="1150" spc="5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どういうところが問題なのか？</a:t>
            </a:r>
          </a:p>
        </p:txBody>
      </p:sp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0A303F28-488E-F5EC-544C-099C8DC200E8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363415" y="4184763"/>
            <a:ext cx="6131170" cy="634431"/>
          </a:xfrm>
          <a:prstGeom prst="rect">
            <a:avLst/>
          </a:prstGeom>
          <a:noFill/>
          <a:ln>
            <a:solidFill>
              <a:srgbClr val="FAB48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000">
              <a:latin typeface="BIZ UDPGothic" panose="020B0400000000000000" pitchFamily="34" charset="-128"/>
              <a:ea typeface="BIZ UDPGothic" panose="020B0400000000000000" pitchFamily="34" charset="-128"/>
            </a:endParaRP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1877BB64-0800-AADD-8AE3-B8F12FF05200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596720" y="5200898"/>
            <a:ext cx="5664558" cy="2693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Bef>
                <a:spcPts val="600"/>
              </a:spcBef>
            </a:pPr>
            <a:r>
              <a:rPr kumimoji="1" lang="ja-JP" altLang="en-US" sz="1150" spc="5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それは自分についていうとどういうことなのか？</a:t>
            </a:r>
          </a:p>
        </p:txBody>
      </p:sp>
      <p:sp>
        <p:nvSpPr>
          <p:cNvPr id="16" name="正方形/長方形 15">
            <a:extLst>
              <a:ext uri="{FF2B5EF4-FFF2-40B4-BE49-F238E27FC236}">
                <a16:creationId xmlns:a16="http://schemas.microsoft.com/office/drawing/2014/main" id="{95404F7B-EBD9-C4AF-B875-8B0FB8CA8A7F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363415" y="5488269"/>
            <a:ext cx="6131170" cy="634431"/>
          </a:xfrm>
          <a:prstGeom prst="rect">
            <a:avLst/>
          </a:prstGeom>
          <a:noFill/>
          <a:ln>
            <a:solidFill>
              <a:srgbClr val="FAB48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000">
              <a:latin typeface="BIZ UDPGothic" panose="020B0400000000000000" pitchFamily="34" charset="-128"/>
              <a:ea typeface="BIZ UDPGothic" panose="020B0400000000000000" pitchFamily="34" charset="-128"/>
            </a:endParaRPr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9B9C8327-FACC-4AEB-BABB-4E2C97029A9F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596720" y="6443181"/>
            <a:ext cx="5664558" cy="2693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Bef>
                <a:spcPts val="600"/>
              </a:spcBef>
            </a:pPr>
            <a:r>
              <a:rPr kumimoji="1" lang="ja-JP" altLang="en-US" sz="1150" spc="5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それは自分についていうとどういうことなのか？</a:t>
            </a:r>
          </a:p>
        </p:txBody>
      </p:sp>
      <p:sp>
        <p:nvSpPr>
          <p:cNvPr id="18" name="正方形/長方形 17">
            <a:extLst>
              <a:ext uri="{FF2B5EF4-FFF2-40B4-BE49-F238E27FC236}">
                <a16:creationId xmlns:a16="http://schemas.microsoft.com/office/drawing/2014/main" id="{078920C2-0A93-423A-D9A0-8FC5730ADDF5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363415" y="6730552"/>
            <a:ext cx="6131170" cy="634431"/>
          </a:xfrm>
          <a:prstGeom prst="rect">
            <a:avLst/>
          </a:prstGeom>
          <a:noFill/>
          <a:ln>
            <a:solidFill>
              <a:srgbClr val="FAB48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000">
              <a:latin typeface="BIZ UDPGothic" panose="020B0400000000000000" pitchFamily="34" charset="-128"/>
              <a:ea typeface="BIZ UDPGothic" panose="020B0400000000000000" pitchFamily="34" charset="-128"/>
            </a:endParaRPr>
          </a:p>
        </p:txBody>
      </p:sp>
      <p:sp>
        <p:nvSpPr>
          <p:cNvPr id="19" name="下矢印 18">
            <a:extLst>
              <a:ext uri="{FF2B5EF4-FFF2-40B4-BE49-F238E27FC236}">
                <a16:creationId xmlns:a16="http://schemas.microsoft.com/office/drawing/2014/main" id="{231052D3-9F38-D318-8016-6BAE595133D3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3208815" y="2322885"/>
            <a:ext cx="440367" cy="269304"/>
          </a:xfrm>
          <a:prstGeom prst="downArrow">
            <a:avLst/>
          </a:prstGeom>
          <a:solidFill>
            <a:srgbClr val="FAB480"/>
          </a:solidFill>
          <a:ln>
            <a:noFill/>
          </a:ln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" name="下矢印 19">
            <a:extLst>
              <a:ext uri="{FF2B5EF4-FFF2-40B4-BE49-F238E27FC236}">
                <a16:creationId xmlns:a16="http://schemas.microsoft.com/office/drawing/2014/main" id="{710F102E-6156-227B-5A49-4922002B7DEB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3208815" y="3574169"/>
            <a:ext cx="440367" cy="269304"/>
          </a:xfrm>
          <a:prstGeom prst="downArrow">
            <a:avLst/>
          </a:prstGeom>
          <a:solidFill>
            <a:srgbClr val="FAB480"/>
          </a:solidFill>
          <a:ln>
            <a:noFill/>
          </a:ln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" name="下矢印 21">
            <a:extLst>
              <a:ext uri="{FF2B5EF4-FFF2-40B4-BE49-F238E27FC236}">
                <a16:creationId xmlns:a16="http://schemas.microsoft.com/office/drawing/2014/main" id="{B01C326C-09E1-0F67-7ABF-538D0F3F6006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3208815" y="4818769"/>
            <a:ext cx="440367" cy="269304"/>
          </a:xfrm>
          <a:prstGeom prst="downArrow">
            <a:avLst/>
          </a:prstGeom>
          <a:solidFill>
            <a:srgbClr val="FAB480"/>
          </a:solidFill>
          <a:ln>
            <a:noFill/>
          </a:ln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" name="下矢印 22">
            <a:extLst>
              <a:ext uri="{FF2B5EF4-FFF2-40B4-BE49-F238E27FC236}">
                <a16:creationId xmlns:a16="http://schemas.microsoft.com/office/drawing/2014/main" id="{6B0654BD-C97E-ADA8-CB9F-21DB7259A696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3208815" y="6123694"/>
            <a:ext cx="440367" cy="269304"/>
          </a:xfrm>
          <a:prstGeom prst="downArrow">
            <a:avLst/>
          </a:prstGeom>
          <a:solidFill>
            <a:srgbClr val="FAB480"/>
          </a:solidFill>
          <a:ln>
            <a:noFill/>
          </a:ln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94CD4FFB-6115-CF28-9CA0-C0EA21D4DE9E}"/>
              </a:ext>
            </a:extLst>
          </p:cNvPr>
          <p:cNvSpPr txBox="1"/>
          <p:nvPr/>
        </p:nvSpPr>
        <p:spPr>
          <a:xfrm>
            <a:off x="5101221" y="495627"/>
            <a:ext cx="42587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endParaRPr kumimoji="1" lang="ja-JP" altLang="en-US" sz="1100">
              <a:latin typeface="BIZ UDPGothic" panose="020B0400000000000000" pitchFamily="34" charset="-128"/>
              <a:ea typeface="BIZ UDPGothic" panose="020B0400000000000000" pitchFamily="34" charset="-128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181C6001-F74A-613E-1ADF-31880E22742B}"/>
              </a:ext>
            </a:extLst>
          </p:cNvPr>
          <p:cNvSpPr txBox="1"/>
          <p:nvPr/>
        </p:nvSpPr>
        <p:spPr>
          <a:xfrm>
            <a:off x="5732258" y="472904"/>
            <a:ext cx="18473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kumimoji="1" lang="ja-JP" altLang="en-US" sz="1100">
              <a:latin typeface="BIZ UDPGothic" panose="020B0400000000000000" pitchFamily="34" charset="-128"/>
              <a:ea typeface="BIZ UDPGothic" panose="020B0400000000000000" pitchFamily="34" charset="-128"/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2B47C140-0168-67A0-A8D6-C088DF2BFFA8}"/>
              </a:ext>
            </a:extLst>
          </p:cNvPr>
          <p:cNvSpPr txBox="1"/>
          <p:nvPr/>
        </p:nvSpPr>
        <p:spPr>
          <a:xfrm>
            <a:off x="6113440" y="472904"/>
            <a:ext cx="18473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kumimoji="1" lang="ja-JP" altLang="en-US" sz="1100">
              <a:latin typeface="BIZ UDPGothic" panose="020B0400000000000000" pitchFamily="34" charset="-128"/>
              <a:ea typeface="BIZ UDPGothic" panose="020B0400000000000000" pitchFamily="34" charset="-128"/>
            </a:endParaRP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9DC663EF-8CFA-1C85-6807-DF8807D49722}"/>
              </a:ext>
            </a:extLst>
          </p:cNvPr>
          <p:cNvSpPr txBox="1"/>
          <p:nvPr/>
        </p:nvSpPr>
        <p:spPr>
          <a:xfrm>
            <a:off x="390846" y="1723600"/>
            <a:ext cx="6103738" cy="6232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kumimoji="1" lang="en-US" altLang="ja-JP" sz="1150" spc="30" dirty="0">
              <a:solidFill>
                <a:schemeClr val="bg2">
                  <a:lumMod val="25000"/>
                </a:schemeClr>
              </a:solidFill>
              <a:latin typeface="BIZ UDPGothic" panose="020B0400000000000000" pitchFamily="34" charset="-128"/>
              <a:ea typeface="BIZ UDPGothic" panose="020B0400000000000000" pitchFamily="34" charset="-128"/>
            </a:endParaRPr>
          </a:p>
          <a:p>
            <a:endParaRPr kumimoji="1" lang="en-US" altLang="ja-JP" sz="1150" spc="30" dirty="0">
              <a:solidFill>
                <a:schemeClr val="bg2">
                  <a:lumMod val="25000"/>
                </a:schemeClr>
              </a:solidFill>
              <a:latin typeface="BIZ UDPGothic" panose="020B0400000000000000" pitchFamily="34" charset="-128"/>
              <a:ea typeface="BIZ UDPGothic" panose="020B0400000000000000" pitchFamily="34" charset="-128"/>
            </a:endParaRPr>
          </a:p>
          <a:p>
            <a:endParaRPr kumimoji="1" lang="ja-JP" altLang="en-US" sz="1150" spc="30" dirty="0">
              <a:solidFill>
                <a:schemeClr val="bg2">
                  <a:lumMod val="25000"/>
                </a:schemeClr>
              </a:solidFill>
              <a:latin typeface="BIZ UDPGothic" panose="020B0400000000000000" pitchFamily="34" charset="-128"/>
              <a:ea typeface="BIZ UDPGothic" panose="020B0400000000000000" pitchFamily="34" charset="-128"/>
            </a:endParaRP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C6907AD8-EFF0-085D-696E-C7D32530E7E5}"/>
              </a:ext>
            </a:extLst>
          </p:cNvPr>
          <p:cNvSpPr txBox="1"/>
          <p:nvPr/>
        </p:nvSpPr>
        <p:spPr>
          <a:xfrm>
            <a:off x="390846" y="2947093"/>
            <a:ext cx="6103738" cy="6232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kumimoji="1" lang="en-US" altLang="ja-JP" sz="1150" spc="30" dirty="0">
              <a:solidFill>
                <a:schemeClr val="bg2">
                  <a:lumMod val="25000"/>
                </a:schemeClr>
              </a:solidFill>
              <a:latin typeface="BIZ UDPGothic" panose="020B0400000000000000" pitchFamily="34" charset="-128"/>
              <a:ea typeface="BIZ UDPGothic" panose="020B0400000000000000" pitchFamily="34" charset="-128"/>
            </a:endParaRPr>
          </a:p>
          <a:p>
            <a:endParaRPr kumimoji="1" lang="en-US" altLang="ja-JP" sz="1150" spc="30" dirty="0">
              <a:solidFill>
                <a:schemeClr val="bg2">
                  <a:lumMod val="25000"/>
                </a:schemeClr>
              </a:solidFill>
              <a:latin typeface="BIZ UDPGothic" panose="020B0400000000000000" pitchFamily="34" charset="-128"/>
              <a:ea typeface="BIZ UDPGothic" panose="020B0400000000000000" pitchFamily="34" charset="-128"/>
            </a:endParaRPr>
          </a:p>
          <a:p>
            <a:endParaRPr kumimoji="1" lang="ja-JP" altLang="en-US" sz="1150" spc="30" dirty="0">
              <a:solidFill>
                <a:schemeClr val="bg2">
                  <a:lumMod val="25000"/>
                </a:schemeClr>
              </a:solidFill>
              <a:latin typeface="BIZ UDPGothic" panose="020B0400000000000000" pitchFamily="34" charset="-128"/>
              <a:ea typeface="BIZ UDPGothic" panose="020B0400000000000000" pitchFamily="34" charset="-128"/>
            </a:endParaRPr>
          </a:p>
        </p:txBody>
      </p:sp>
      <p:sp>
        <p:nvSpPr>
          <p:cNvPr id="27" name="テキスト ボックス 26">
            <a:extLst>
              <a:ext uri="{FF2B5EF4-FFF2-40B4-BE49-F238E27FC236}">
                <a16:creationId xmlns:a16="http://schemas.microsoft.com/office/drawing/2014/main" id="{88B3DC82-3D2C-E040-0190-CFDAA9891299}"/>
              </a:ext>
            </a:extLst>
          </p:cNvPr>
          <p:cNvSpPr txBox="1"/>
          <p:nvPr/>
        </p:nvSpPr>
        <p:spPr>
          <a:xfrm>
            <a:off x="390846" y="4196343"/>
            <a:ext cx="6103738" cy="6232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kumimoji="1" lang="en-US" altLang="ja-JP" sz="1150" spc="30" dirty="0">
              <a:solidFill>
                <a:schemeClr val="bg2">
                  <a:lumMod val="25000"/>
                </a:schemeClr>
              </a:solidFill>
              <a:latin typeface="BIZ UDPGothic" panose="020B0400000000000000" pitchFamily="34" charset="-128"/>
              <a:ea typeface="BIZ UDPGothic" panose="020B0400000000000000" pitchFamily="34" charset="-128"/>
            </a:endParaRPr>
          </a:p>
          <a:p>
            <a:endParaRPr kumimoji="1" lang="en-US" altLang="ja-JP" sz="1150" spc="30" dirty="0">
              <a:solidFill>
                <a:schemeClr val="bg2">
                  <a:lumMod val="25000"/>
                </a:schemeClr>
              </a:solidFill>
              <a:latin typeface="BIZ UDPGothic" panose="020B0400000000000000" pitchFamily="34" charset="-128"/>
              <a:ea typeface="BIZ UDPGothic" panose="020B0400000000000000" pitchFamily="34" charset="-128"/>
            </a:endParaRPr>
          </a:p>
          <a:p>
            <a:endParaRPr kumimoji="1" lang="ja-JP" altLang="en-US" sz="1150" spc="30" dirty="0">
              <a:solidFill>
                <a:schemeClr val="bg2">
                  <a:lumMod val="25000"/>
                </a:schemeClr>
              </a:solidFill>
              <a:latin typeface="BIZ UDPGothic" panose="020B0400000000000000" pitchFamily="34" charset="-128"/>
              <a:ea typeface="BIZ UDPGothic" panose="020B0400000000000000" pitchFamily="34" charset="-128"/>
            </a:endParaRPr>
          </a:p>
        </p:txBody>
      </p:sp>
      <p:sp>
        <p:nvSpPr>
          <p:cNvPr id="29" name="テキスト ボックス 28">
            <a:extLst>
              <a:ext uri="{FF2B5EF4-FFF2-40B4-BE49-F238E27FC236}">
                <a16:creationId xmlns:a16="http://schemas.microsoft.com/office/drawing/2014/main" id="{9566F2D9-A8D9-963B-859E-BCA5F612E1F1}"/>
              </a:ext>
            </a:extLst>
          </p:cNvPr>
          <p:cNvSpPr txBox="1"/>
          <p:nvPr/>
        </p:nvSpPr>
        <p:spPr>
          <a:xfrm>
            <a:off x="390846" y="5509988"/>
            <a:ext cx="6103738" cy="6232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kumimoji="1" lang="en-US" altLang="ja-JP" sz="1150" spc="30" dirty="0">
              <a:solidFill>
                <a:schemeClr val="bg2">
                  <a:lumMod val="25000"/>
                </a:schemeClr>
              </a:solidFill>
              <a:latin typeface="BIZ UDPGothic" panose="020B0400000000000000" pitchFamily="34" charset="-128"/>
              <a:ea typeface="BIZ UDPGothic" panose="020B0400000000000000" pitchFamily="34" charset="-128"/>
            </a:endParaRPr>
          </a:p>
          <a:p>
            <a:endParaRPr kumimoji="1" lang="en-US" altLang="ja-JP" sz="1150" spc="30" dirty="0">
              <a:solidFill>
                <a:schemeClr val="bg2">
                  <a:lumMod val="25000"/>
                </a:schemeClr>
              </a:solidFill>
              <a:latin typeface="BIZ UDPGothic" panose="020B0400000000000000" pitchFamily="34" charset="-128"/>
              <a:ea typeface="BIZ UDPGothic" panose="020B0400000000000000" pitchFamily="34" charset="-128"/>
            </a:endParaRPr>
          </a:p>
          <a:p>
            <a:endParaRPr kumimoji="1" lang="ja-JP" altLang="en-US" sz="1150" spc="30" dirty="0">
              <a:solidFill>
                <a:schemeClr val="bg2">
                  <a:lumMod val="25000"/>
                </a:schemeClr>
              </a:solidFill>
              <a:latin typeface="BIZ UDPGothic" panose="020B0400000000000000" pitchFamily="34" charset="-128"/>
              <a:ea typeface="BIZ UDPGothic" panose="020B0400000000000000" pitchFamily="34" charset="-128"/>
            </a:endParaRPr>
          </a:p>
        </p:txBody>
      </p:sp>
      <p:sp>
        <p:nvSpPr>
          <p:cNvPr id="30" name="テキスト ボックス 29">
            <a:extLst>
              <a:ext uri="{FF2B5EF4-FFF2-40B4-BE49-F238E27FC236}">
                <a16:creationId xmlns:a16="http://schemas.microsoft.com/office/drawing/2014/main" id="{A2848AD6-655B-91C2-46D3-AEC00FDCAF8A}"/>
              </a:ext>
            </a:extLst>
          </p:cNvPr>
          <p:cNvSpPr txBox="1"/>
          <p:nvPr/>
        </p:nvSpPr>
        <p:spPr>
          <a:xfrm>
            <a:off x="390846" y="6746360"/>
            <a:ext cx="6103738" cy="6232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kumimoji="1" lang="en-US" altLang="ja-JP" sz="1150" spc="30" dirty="0">
              <a:solidFill>
                <a:schemeClr val="bg2">
                  <a:lumMod val="25000"/>
                </a:schemeClr>
              </a:solidFill>
              <a:latin typeface="BIZ UDPGothic" panose="020B0400000000000000" pitchFamily="34" charset="-128"/>
              <a:ea typeface="BIZ UDPGothic" panose="020B0400000000000000" pitchFamily="34" charset="-128"/>
            </a:endParaRPr>
          </a:p>
          <a:p>
            <a:endParaRPr kumimoji="1" lang="en-US" altLang="ja-JP" sz="1150" spc="30" dirty="0">
              <a:solidFill>
                <a:schemeClr val="bg2">
                  <a:lumMod val="25000"/>
                </a:schemeClr>
              </a:solidFill>
              <a:latin typeface="BIZ UDPGothic" panose="020B0400000000000000" pitchFamily="34" charset="-128"/>
              <a:ea typeface="BIZ UDPGothic" panose="020B0400000000000000" pitchFamily="34" charset="-128"/>
            </a:endParaRPr>
          </a:p>
          <a:p>
            <a:endParaRPr kumimoji="1" lang="ja-JP" altLang="en-US" sz="1150" spc="30" dirty="0">
              <a:solidFill>
                <a:schemeClr val="bg2">
                  <a:lumMod val="25000"/>
                </a:schemeClr>
              </a:solidFill>
              <a:latin typeface="BIZ UDPGothic" panose="020B0400000000000000" pitchFamily="34" charset="-128"/>
              <a:ea typeface="BIZ UDPGothic" panose="020B0400000000000000" pitchFamily="34" charset="-128"/>
            </a:endParaRPr>
          </a:p>
        </p:txBody>
      </p:sp>
      <p:sp>
        <p:nvSpPr>
          <p:cNvPr id="31" name="テキスト ボックス 30">
            <a:extLst>
              <a:ext uri="{FF2B5EF4-FFF2-40B4-BE49-F238E27FC236}">
                <a16:creationId xmlns:a16="http://schemas.microsoft.com/office/drawing/2014/main" id="{74825BAB-6D1B-B641-134A-208285DE50B1}"/>
              </a:ext>
            </a:extLst>
          </p:cNvPr>
          <p:cNvSpPr txBox="1"/>
          <p:nvPr/>
        </p:nvSpPr>
        <p:spPr>
          <a:xfrm>
            <a:off x="390846" y="8510766"/>
            <a:ext cx="6103738" cy="9771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kumimoji="1" lang="en-US" altLang="ja-JP" sz="1150" spc="30" dirty="0">
              <a:solidFill>
                <a:schemeClr val="bg2">
                  <a:lumMod val="25000"/>
                </a:schemeClr>
              </a:solidFill>
              <a:latin typeface="BIZ UDPGothic" panose="020B0400000000000000" pitchFamily="34" charset="-128"/>
              <a:ea typeface="BIZ UDPGothic" panose="020B0400000000000000" pitchFamily="34" charset="-128"/>
            </a:endParaRPr>
          </a:p>
          <a:p>
            <a:endParaRPr kumimoji="1" lang="en-US" altLang="ja-JP" sz="1150" spc="30" dirty="0">
              <a:solidFill>
                <a:schemeClr val="bg2">
                  <a:lumMod val="25000"/>
                </a:schemeClr>
              </a:solidFill>
              <a:latin typeface="BIZ UDPGothic" panose="020B0400000000000000" pitchFamily="34" charset="-128"/>
              <a:ea typeface="BIZ UDPGothic" panose="020B0400000000000000" pitchFamily="34" charset="-128"/>
            </a:endParaRPr>
          </a:p>
          <a:p>
            <a:endParaRPr kumimoji="1" lang="en-US" altLang="ja-JP" sz="1150" spc="30" dirty="0">
              <a:solidFill>
                <a:schemeClr val="bg2">
                  <a:lumMod val="25000"/>
                </a:schemeClr>
              </a:solidFill>
              <a:latin typeface="BIZ UDPGothic" panose="020B0400000000000000" pitchFamily="34" charset="-128"/>
              <a:ea typeface="BIZ UDPGothic" panose="020B0400000000000000" pitchFamily="34" charset="-128"/>
            </a:endParaRPr>
          </a:p>
          <a:p>
            <a:endParaRPr kumimoji="1" lang="en-US" altLang="ja-JP" sz="1150" spc="30" dirty="0">
              <a:solidFill>
                <a:schemeClr val="bg2">
                  <a:lumMod val="25000"/>
                </a:schemeClr>
              </a:solidFill>
              <a:latin typeface="BIZ UDPGothic" panose="020B0400000000000000" pitchFamily="34" charset="-128"/>
              <a:ea typeface="BIZ UDPGothic" panose="020B0400000000000000" pitchFamily="34" charset="-128"/>
            </a:endParaRPr>
          </a:p>
          <a:p>
            <a:endParaRPr kumimoji="1" lang="en-US" altLang="ja-JP" sz="1150" spc="30" dirty="0">
              <a:solidFill>
                <a:schemeClr val="bg2">
                  <a:lumMod val="25000"/>
                </a:schemeClr>
              </a:solidFill>
              <a:latin typeface="BIZ UDPGothic" panose="020B0400000000000000" pitchFamily="34" charset="-128"/>
              <a:ea typeface="BIZ UDPGothic" panose="020B0400000000000000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8128904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テーマ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254</TotalTime>
  <Words>83</Words>
  <Application>Microsoft Macintosh PowerPoint</Application>
  <PresentationFormat>ユーザー設定</PresentationFormat>
  <Paragraphs>19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BIZ UDPGothic</vt:lpstr>
      <vt:lpstr>Aptos</vt:lpstr>
      <vt:lpstr>Aptos Display</vt:lpstr>
      <vt:lpstr>Arial</vt:lpstr>
      <vt:lpstr>Office テーマ</vt:lpstr>
      <vt:lpstr>PowerPoint プレゼンテーション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比奈子 浅沼</dc:creator>
  <cp:keywords/>
  <dc:description/>
  <cp:lastModifiedBy>比奈子 浅沼</cp:lastModifiedBy>
  <cp:revision>14</cp:revision>
  <dcterms:created xsi:type="dcterms:W3CDTF">2024-11-17T07:33:51Z</dcterms:created>
  <dcterms:modified xsi:type="dcterms:W3CDTF">2025-01-05T01:24:53Z</dcterms:modified>
  <cp:category/>
</cp:coreProperties>
</file>