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94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FDF5F2"/>
    <a:srgbClr val="FFEAD5"/>
    <a:srgbClr val="A06C4A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 varScale="1">
        <p:scale>
          <a:sx n="81" d="100"/>
          <a:sy n="81" d="100"/>
        </p:scale>
        <p:origin x="2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9037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目標を決めるワークシート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090104"/>
            <a:ext cx="390378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全般的な目標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96883" y="483104"/>
            <a:ext cx="339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3D52BF-4DEE-5561-F232-A40070DCE0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2484144"/>
            <a:ext cx="48296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具体的な小目標を決める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DB8159-B818-5903-6B9A-B0147A7884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5668865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目標を達成する上で現在、問題となっていること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401FC31-86D8-80AC-3AAD-A730264D59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7623860"/>
            <a:ext cx="674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DD05D4C-27FA-0CC4-3160-59B17E9C7E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285166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アクション・プラン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AD61933-077B-E0F3-DAFA-FE5EF28698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2846915"/>
            <a:ext cx="5990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小目標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①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FB6E62E-D880-DA95-7813-1FD04E11C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7914190"/>
            <a:ext cx="6103737" cy="12666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0685440-D574-6020-4468-2B1CDD50C4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7" y="3124200"/>
            <a:ext cx="6103737" cy="517538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8149BFF-EAA3-8C41-F51A-673E29C4A2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6007560"/>
            <a:ext cx="6103737" cy="9364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9F93CAE-52EF-CC51-497D-AC80FF808EB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7" y="1457405"/>
            <a:ext cx="6103737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2819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1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C0ECDCEE-4421-EEA3-812A-461DA118BB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3693193"/>
            <a:ext cx="5990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小目標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②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51D36DE-EF1C-E6B8-9B59-1B9A08ACF0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7" y="3970478"/>
            <a:ext cx="6103737" cy="517538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E8D0199-9A07-2D85-29F0-EF26C7E1A4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4539471"/>
            <a:ext cx="5990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小目標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③</a:t>
            </a:r>
            <a:endParaRPr kumimoji="1" lang="ja-JP" altLang="en-US" sz="1150" spc="5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9DEDFE9-9A9F-A57E-9B03-A6D6594BE3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7" y="4816756"/>
            <a:ext cx="6103737" cy="517538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7F84CB-A693-5636-71DD-A33BD06E3A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6815" y="441372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22D9195-4607-6714-A263-FF5DBEFE2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94935" y="44137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9B6063-33A6-D9FF-F2E4-D75D057E08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08740" y="441372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90B917-EFC0-3C95-2A39-95424BF6655D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8CEF0C2-4D8D-8441-B33F-F6541382E9EC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C49E49D-5159-F9E2-E8E2-5A1092B9495A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59791B3-3082-A51B-00F8-E174ED06101F}"/>
              </a:ext>
            </a:extLst>
          </p:cNvPr>
          <p:cNvSpPr txBox="1"/>
          <p:nvPr/>
        </p:nvSpPr>
        <p:spPr>
          <a:xfrm>
            <a:off x="390847" y="1499420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3CE0405-78DD-7F0C-E459-7A489A77873D}"/>
              </a:ext>
            </a:extLst>
          </p:cNvPr>
          <p:cNvSpPr txBox="1"/>
          <p:nvPr/>
        </p:nvSpPr>
        <p:spPr>
          <a:xfrm>
            <a:off x="390847" y="3107504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FB515A2-FBD6-4A2C-511D-E77DD3A2B741}"/>
              </a:ext>
            </a:extLst>
          </p:cNvPr>
          <p:cNvSpPr txBox="1"/>
          <p:nvPr/>
        </p:nvSpPr>
        <p:spPr>
          <a:xfrm>
            <a:off x="390847" y="3990373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B301D82-DA58-66C7-DE17-D288A78D0A77}"/>
              </a:ext>
            </a:extLst>
          </p:cNvPr>
          <p:cNvSpPr txBox="1"/>
          <p:nvPr/>
        </p:nvSpPr>
        <p:spPr>
          <a:xfrm>
            <a:off x="390847" y="4810180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90D42E2-25E2-352D-8D0E-1E0C15D92704}"/>
              </a:ext>
            </a:extLst>
          </p:cNvPr>
          <p:cNvSpPr txBox="1"/>
          <p:nvPr/>
        </p:nvSpPr>
        <p:spPr>
          <a:xfrm>
            <a:off x="390847" y="6071420"/>
            <a:ext cx="607630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655CA43-58F7-4CDD-65A3-B327E48C7C0E}"/>
              </a:ext>
            </a:extLst>
          </p:cNvPr>
          <p:cNvSpPr txBox="1"/>
          <p:nvPr/>
        </p:nvSpPr>
        <p:spPr>
          <a:xfrm>
            <a:off x="390847" y="7979048"/>
            <a:ext cx="607630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2487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62</Words>
  <Application>Microsoft Macintosh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13</cp:revision>
  <dcterms:created xsi:type="dcterms:W3CDTF">2024-11-17T07:33:51Z</dcterms:created>
  <dcterms:modified xsi:type="dcterms:W3CDTF">2025-01-05T01:14:51Z</dcterms:modified>
  <cp:category/>
</cp:coreProperties>
</file>