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80"/>
    <a:srgbClr val="A06C4A"/>
    <a:srgbClr val="FDF5F2"/>
    <a:srgbClr val="FFEAD5"/>
    <a:srgbClr val="FA7D4B"/>
    <a:srgbClr val="EC9876"/>
    <a:srgbClr val="FEA868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/>
    <p:restoredTop sz="94648"/>
  </p:normalViewPr>
  <p:slideViewPr>
    <p:cSldViewPr snapToGrid="0">
      <p:cViewPr varScale="1">
        <p:scale>
          <a:sx n="81" d="100"/>
          <a:sy n="81" d="100"/>
        </p:scale>
        <p:origin x="2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8F474-C7E4-477B-7707-DC571FC617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429232"/>
            <a:ext cx="3466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行動を振り返るワークシート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F65024-C7FC-FA88-900E-0224DA586D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1003497"/>
            <a:ext cx="613117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週間活動記録表を書いて、気づいたことを問いかけてください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65811C-7AC0-52A8-91E4-F0660183B9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8045" y="483104"/>
            <a:ext cx="2926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FD1BEF1-85C9-6B00-D01F-762DA043315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BCDB64C-3B46-CEC6-EF9A-114A3D693F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21795"/>
            <a:ext cx="162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3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58A936-84BE-F21C-D30A-91034B651B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1365997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① 1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週間で気分が変わることはありましたか？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C15CA1C-605C-392E-EFE0-2461B95D4A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1643282"/>
            <a:ext cx="6103738" cy="45169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80825CE-E4C2-1267-978E-2422F7C4B0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2133162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②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気分が楽になるような時はありましたか？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A76E000-EF68-4AD5-6266-20FDC64570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2907917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③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気分が落ち込んだ時は何をしていましたか？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D98CC16-49F1-044B-A03E-D608BCEAEBC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3693879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上記から、気分を軽くするためにできそうなことはありますか？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3F756F8-F26E-FFEE-72C6-A6DF2621AE2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3971165"/>
            <a:ext cx="6103738" cy="77330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56F81E3-1251-E2E5-FCCC-713A3351406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5162564"/>
            <a:ext cx="6131170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④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これまでやって楽しかった活動や、やりがいのあった活動はありましたか？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49653B2-DDEA-B7C1-935B-D87CB329A3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5942962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⑤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今までやったことはなくても、やってみたい活動はありますか？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6659100-5AB2-B10A-F973-94109EB7B8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6717175"/>
            <a:ext cx="6144423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⑥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気分を楽にする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100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のアイディアから選んでみるのはどうでしょうか？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C528EB-6309-69C9-16D9-30875FE5001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2" y="4869714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思いつかない場合は、下記を考えてみましょう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615EDCD-7D0C-B9F3-26A0-EB9E2DA3A7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8006986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このシートを書いて、やってみたいと思ったこと、今後取り組むこと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D51D7CC-B53B-4B16-4484-237805724F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7668292"/>
            <a:ext cx="589073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アクション・プラン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10FFC03-068E-CAF1-3B5A-F4DEB133F7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5" y="8297316"/>
            <a:ext cx="6103738" cy="111227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3B1CCD2-B2E7-84EE-FBA6-FBD8C225C78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410636"/>
            <a:ext cx="6103738" cy="45169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5B521A1-B986-157F-4CB9-7A3F594FA0D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3189141"/>
            <a:ext cx="6103738" cy="45169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FA89E466-6DFF-F3C5-E5AD-040E3140AE0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5449180"/>
            <a:ext cx="6103738" cy="45169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2A5A2B6-CB7C-BBB4-D14A-400197B47B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6218616"/>
            <a:ext cx="6103738" cy="45169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D3C28E6-1949-E281-2AF4-E897B8DD75B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6985429"/>
            <a:ext cx="6103738" cy="45169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3AF4021-F0E8-CC70-2AF8-56F01BDD1E05}"/>
              </a:ext>
            </a:extLst>
          </p:cNvPr>
          <p:cNvSpPr txBox="1"/>
          <p:nvPr/>
        </p:nvSpPr>
        <p:spPr>
          <a:xfrm>
            <a:off x="4496815" y="472904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FD662AE-ABB7-C0DA-4248-ECEC57ABBBBB}"/>
              </a:ext>
            </a:extLst>
          </p:cNvPr>
          <p:cNvSpPr txBox="1"/>
          <p:nvPr/>
        </p:nvSpPr>
        <p:spPr>
          <a:xfrm>
            <a:off x="5494935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103C039-0429-896E-37EF-6831D1E0CF73}"/>
              </a:ext>
            </a:extLst>
          </p:cNvPr>
          <p:cNvSpPr txBox="1"/>
          <p:nvPr/>
        </p:nvSpPr>
        <p:spPr>
          <a:xfrm>
            <a:off x="6008740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F3C37C9-1C4F-102E-A188-FC256317430A}"/>
              </a:ext>
            </a:extLst>
          </p:cNvPr>
          <p:cNvSpPr txBox="1"/>
          <p:nvPr/>
        </p:nvSpPr>
        <p:spPr>
          <a:xfrm>
            <a:off x="390847" y="1657080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D6B1F89-586F-E800-11C7-460900152564}"/>
              </a:ext>
            </a:extLst>
          </p:cNvPr>
          <p:cNvSpPr txBox="1"/>
          <p:nvPr/>
        </p:nvSpPr>
        <p:spPr>
          <a:xfrm>
            <a:off x="390847" y="2429591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3C3320E-95CB-6EBC-C342-582DD75C4473}"/>
              </a:ext>
            </a:extLst>
          </p:cNvPr>
          <p:cNvSpPr txBox="1"/>
          <p:nvPr/>
        </p:nvSpPr>
        <p:spPr>
          <a:xfrm>
            <a:off x="390847" y="3202101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C8AA0D1-8220-B70E-771C-0E21B88AF0E1}"/>
              </a:ext>
            </a:extLst>
          </p:cNvPr>
          <p:cNvSpPr txBox="1"/>
          <p:nvPr/>
        </p:nvSpPr>
        <p:spPr>
          <a:xfrm>
            <a:off x="390847" y="3990377"/>
            <a:ext cx="6076306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F03A0A0-AA36-2820-F200-EA190873D6EF}"/>
              </a:ext>
            </a:extLst>
          </p:cNvPr>
          <p:cNvSpPr txBox="1"/>
          <p:nvPr/>
        </p:nvSpPr>
        <p:spPr>
          <a:xfrm>
            <a:off x="390847" y="5440805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07FD1A2-058E-8142-36ED-C2A92FAD350F}"/>
              </a:ext>
            </a:extLst>
          </p:cNvPr>
          <p:cNvSpPr txBox="1"/>
          <p:nvPr/>
        </p:nvSpPr>
        <p:spPr>
          <a:xfrm>
            <a:off x="390847" y="6229081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4F53585-8705-B221-9399-561E0B31E720}"/>
              </a:ext>
            </a:extLst>
          </p:cNvPr>
          <p:cNvSpPr txBox="1"/>
          <p:nvPr/>
        </p:nvSpPr>
        <p:spPr>
          <a:xfrm>
            <a:off x="390847" y="6985826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8911F13-CE31-0D3F-99BB-88B89309F0A5}"/>
              </a:ext>
            </a:extLst>
          </p:cNvPr>
          <p:cNvSpPr txBox="1"/>
          <p:nvPr/>
        </p:nvSpPr>
        <p:spPr>
          <a:xfrm>
            <a:off x="390847" y="8310129"/>
            <a:ext cx="607630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289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153</Words>
  <Application>Microsoft Macintosh PowerPoint</Application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11</cp:revision>
  <dcterms:created xsi:type="dcterms:W3CDTF">2024-11-17T07:33:51Z</dcterms:created>
  <dcterms:modified xsi:type="dcterms:W3CDTF">2025-01-05T01:15:52Z</dcterms:modified>
  <cp:category/>
</cp:coreProperties>
</file>