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6C4A"/>
    <a:srgbClr val="FDF5F2"/>
    <a:srgbClr val="FFEAD5"/>
    <a:srgbClr val="FA7D4B"/>
    <a:srgbClr val="EC9876"/>
    <a:srgbClr val="FAB480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19"/>
    <p:restoredTop sz="94648"/>
  </p:normalViewPr>
  <p:slideViewPr>
    <p:cSldViewPr snapToGrid="0">
      <p:cViewPr>
        <p:scale>
          <a:sx n="95" d="100"/>
          <a:sy n="95" d="100"/>
        </p:scale>
        <p:origin x="2632" y="-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2024/12/21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/>
          <p:nvPr/>
        </p:nvSpPr>
        <p:spPr>
          <a:xfrm>
            <a:off x="363414" y="320344"/>
            <a:ext cx="346690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気分を楽にする１００のアイディア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/>
          <p:nvPr/>
        </p:nvSpPr>
        <p:spPr>
          <a:xfrm>
            <a:off x="379695" y="140615"/>
            <a:ext cx="16264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0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4</a:t>
            </a:r>
            <a:endParaRPr kumimoji="1" lang="ja-JP" altLang="en-US" sz="10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54659E7C-9740-9BE0-1E6B-2E22D2DAF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73490"/>
              </p:ext>
            </p:extLst>
          </p:nvPr>
        </p:nvGraphicFramePr>
        <p:xfrm>
          <a:off x="359375" y="655829"/>
          <a:ext cx="6146786" cy="903800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220808">
                  <a:extLst>
                    <a:ext uri="{9D8B030D-6E8A-4147-A177-3AD203B41FA5}">
                      <a16:colId xmlns:a16="http://schemas.microsoft.com/office/drawing/2014/main" val="1947417426"/>
                    </a:ext>
                  </a:extLst>
                </a:gridCol>
                <a:gridCol w="3006297">
                  <a:extLst>
                    <a:ext uri="{9D8B030D-6E8A-4147-A177-3AD203B41FA5}">
                      <a16:colId xmlns:a16="http://schemas.microsoft.com/office/drawing/2014/main" val="1025982697"/>
                    </a:ext>
                  </a:extLst>
                </a:gridCol>
                <a:gridCol w="294640">
                  <a:extLst>
                    <a:ext uri="{9D8B030D-6E8A-4147-A177-3AD203B41FA5}">
                      <a16:colId xmlns:a16="http://schemas.microsoft.com/office/drawing/2014/main" val="4278711825"/>
                    </a:ext>
                  </a:extLst>
                </a:gridCol>
                <a:gridCol w="2625041">
                  <a:extLst>
                    <a:ext uri="{9D8B030D-6E8A-4147-A177-3AD203B41FA5}">
                      <a16:colId xmlns:a16="http://schemas.microsoft.com/office/drawing/2014/main" val="1627300423"/>
                    </a:ext>
                  </a:extLst>
                </a:gridCol>
              </a:tblGrid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どこか一か所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(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　　　　　　　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)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を決めて整理する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筋トレをする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737856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靴を揃える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ストレッチをする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70637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棚の中の断捨離をする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ジョギングをする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670737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郵便物や手紙やはがきの整理をする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散歩する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3804807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床を拭く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山登りをする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468541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水回りをきれいにする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スポーツジムに行く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519192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部屋を片付ける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スポーツをする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45004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家や部屋の模様替えをする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自転車に乗る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9982686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花を飾る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以前訪れたお気に入りの場所の事を考える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893152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自分の車の内部を掃除する、洗車する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旅行の予定を考える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922007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カフェやレストランでお茶や食事をする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温泉など旅行に出かけてみる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748813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ケーキやクッキーなどのスイーツを作る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近場に出かけてみる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4455695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スイーツ以外の料理を作る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空をみる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899517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料理をおもてなしする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ドライブにいく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685179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好きな飲み物を飲む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田舎・故郷へ出かける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6541662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好きな食べ物を食べる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近くの公園に行く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1806175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普段行かない場所にお茶や食事に行く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海や海岸へ行く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766409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バーベキューをする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図書館に行く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356858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19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心地いい毛布やタオルの感触に触れる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美術館に行く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6655930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寝る時間をかえる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映画館に行く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8417900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足湯をする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スポーツイベントに出かける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001162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22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お風呂につかる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コンサートに行く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6285073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入浴剤をいれてお風呂に入る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カラオケに行く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709557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24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自分でマッサージをする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市場や道の駅に出かけてみる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6391021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誰かにマッサージしてもらう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ピクニックをする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6313633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ゆっくり腹式呼吸する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講演や演説を聞きに行く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6548613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27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瞑想をする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推しのアイドルに会いに行く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198798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楽器を演奏する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お祭りやイベントに行く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4561514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好きな歌または昔好きだった音楽を聞く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自然散策にでかける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424522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ミュージックをかけて踊る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釣りへ行く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0645411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作曲や編曲をする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植物や花を買いに行く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6305276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化粧をする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動物園に行く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236553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ドレスアップをする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バードウォッチングに出かける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6958007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髪型を整える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動物を見たり触れたりする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568701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美容室・理容室に行く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ペットと遊ぶ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775217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エステに行く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昆虫採集に出かける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576513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手紙やはがきを書く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友人を誘って出かける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1531085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好きな香りをかぐ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友人に話しを聞いてもらう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1764871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スクラップブックを作る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子どもと鬼ごっこやゲームをする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9776562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手芸をする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誰かと話をする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386372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絵を描く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91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家族を誘って出かける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0419828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写真を撮る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92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自分の欲しいものを買う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8906146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前からやりたかった習い事の体験レッスンに行く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93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やりたいことリストをつくる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7603036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コミュニティーセンターや施設で何か教室を受講する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94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起きた問題の改善案を書いてみる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8836947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やりたいことについて勉強をする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95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気になることを書き出してみる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7984112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46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興味のあること、やりたいことについて調べてみる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96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自分の好きなところを書き出してみる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1928970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47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自分の学校や仕事について誰かに話をする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97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日記をつけてみる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7629669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学校や仕事場の集まりやパーティに出席する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98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ウインドウショッピングする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054706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49</a:t>
                      </a:r>
                      <a:endParaRPr lang="en-US" altLang="ja-JP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企画や課題をやり終える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99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ボランティアをする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796097"/>
                  </a:ext>
                </a:extLst>
              </a:tr>
              <a:tr h="1807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やることを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つやり終える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100</a:t>
                      </a:r>
                      <a:endParaRPr lang="en-US" altLang="ja-JP" sz="9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□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 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好きな動画を見る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1417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821</Words>
  <Application>Microsoft Macintosh PowerPoint</Application>
  <PresentationFormat>ユーザー設定</PresentationFormat>
  <Paragraphs>202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10</cp:revision>
  <dcterms:created xsi:type="dcterms:W3CDTF">2024-11-17T07:33:51Z</dcterms:created>
  <dcterms:modified xsi:type="dcterms:W3CDTF">2024-12-21T04:57:29Z</dcterms:modified>
  <cp:category/>
</cp:coreProperties>
</file>