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6" r:id="rId2"/>
    <p:sldId id="267" r:id="rId3"/>
  </p:sldIdLst>
  <p:sldSz cx="6858000" cy="990758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B480"/>
    <a:srgbClr val="A06C4A"/>
    <a:srgbClr val="FDF5F2"/>
    <a:srgbClr val="FFEAD5"/>
    <a:srgbClr val="FA7D4B"/>
    <a:srgbClr val="EC9876"/>
    <a:srgbClr val="FEA868"/>
    <a:srgbClr val="FF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DA37D80-6434-44D0-A028-1B22A696006F}" styleName="淡色スタイル 3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淡色スタイル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中間スタイル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829"/>
    <p:restoredTop sz="94648"/>
  </p:normalViewPr>
  <p:slideViewPr>
    <p:cSldViewPr snapToGrid="0">
      <p:cViewPr varScale="1">
        <p:scale>
          <a:sx n="81" d="100"/>
          <a:sy n="81" d="100"/>
        </p:scale>
        <p:origin x="303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451"/>
            <a:ext cx="5829300" cy="3449308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3778"/>
            <a:ext cx="5143500" cy="2392040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84700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818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87"/>
            <a:ext cx="1478756" cy="839622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87"/>
            <a:ext cx="4350544" cy="839622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09091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91082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70019"/>
            <a:ext cx="5915025" cy="4121281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30289"/>
            <a:ext cx="5915025" cy="2167284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0656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436"/>
            <a:ext cx="2914650" cy="628627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36411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90"/>
            <a:ext cx="5915025" cy="1915009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736"/>
            <a:ext cx="2901255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9022"/>
            <a:ext cx="2901255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736"/>
            <a:ext cx="2915543" cy="1190286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9022"/>
            <a:ext cx="2915543" cy="532303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94238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421247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1439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511"/>
            <a:ext cx="3471863" cy="704080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7768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506"/>
            <a:ext cx="2211884" cy="231177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511"/>
            <a:ext cx="3471863" cy="704080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2276"/>
            <a:ext cx="2211884" cy="5506510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19467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90"/>
            <a:ext cx="5915025" cy="191500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436"/>
            <a:ext cx="5915025" cy="628627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7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5128AD6-3302-8F42-BD87-053BE59DD3BB}" type="datetimeFigureOut">
              <a:rPr kumimoji="1" lang="ja-JP" altLang="en-US" smtClean="0"/>
              <a:t>2025/1/5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2869"/>
            <a:ext cx="2314575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2869"/>
            <a:ext cx="1543050" cy="5274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9A45454-566A-5C45-8E1F-6D1C98A1220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72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841052-48CF-B205-0114-046E556CDAE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C736683A-4A5C-B930-B8C8-103D7B01DC1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7246881"/>
            <a:ext cx="6103737" cy="564144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B05B79D-A0E4-9ECA-6320-6B70B7FA539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8255874"/>
            <a:ext cx="6103737" cy="12666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C75D18-0A7E-D4EB-9ADF-B1A8637B1A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spc="80" dirty="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E4800A-1243-DA92-6948-C23EF433D6C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563F5B8-9104-1A0D-30BE-A63436F4340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5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C5ADDB7-1502-1693-97E0-213578DBBC2C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970595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状況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B8F582E6-C7C4-1B08-147E-EE37C247B06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2626558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77EF7C1-9D91-23F5-0470-A859451553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3783165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自動思考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A76BE64-F199-0370-CE84-22AD77B67C7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5343919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適応的思考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F3A9F10A-92C6-A1F7-0515-92CAF5FE2F8E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6889668"/>
            <a:ext cx="164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気分の変化</a:t>
            </a:r>
            <a:r>
              <a:rPr kumimoji="1" lang="en-US" altLang="ja-JP" sz="14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(%)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0C26E2F-2A89-16E2-D4D1-B0D2E6FAF69B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778208" y="7889439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工夫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9A4CB89F-840B-E54D-750E-753881F5B23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35309" y="989607"/>
            <a:ext cx="441745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場面を写真で切り取るように具体的に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566F388-4B21-C72D-6A31-84B688B38FB1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46394" y="2639992"/>
            <a:ext cx="6894231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一言で。最高にその気分を感じた時が</a:t>
            </a:r>
            <a:r>
              <a:rPr kumimoji="1" lang="en-US" altLang="ja-JP" sz="115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％ならば何％？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15EE4EC6-F59B-539F-F206-4588E54DFD1D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634005" y="3819384"/>
            <a:ext cx="251395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その時に頭に浮かんだ考え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9915D08-310B-C128-FCA6-A9E26A1B8A97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800452" y="5371629"/>
            <a:ext cx="3575842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自動思考に代わる柔軟な考え、バランス思考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EA313C82-89AE-9CFB-AFDF-63214C981449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2217506" y="6908467"/>
            <a:ext cx="186161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２の気分からの変化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D2D53B1-255F-2F3E-97BC-1743BE501054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1315107" y="7922879"/>
            <a:ext cx="2744187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今後工夫できること、やりたいこと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7E47253-4E17-8378-841A-7D56238AB275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913511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6F7C1214-95AE-FB0F-4868-60C5A9107A13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2564779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5E1DE9B3-77C8-5284-CC65-9FCC65EB0C16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373216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97797AB9-4562-C3C5-76F5-84B835DCFDCA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5291263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35106E7B-2A91-E109-DC00-AB2710D1F2A2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682495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5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AEF1BD31-5193-02F1-E44E-A7604BAB38BF}"/>
              </a:ext>
            </a:extLst>
          </p:cNvPr>
          <p:cNvSpPr txBox="1">
            <a:spLocks noGrp="1" noRot="1" noMove="1" noResize="1" noEditPoints="1" noAdjustHandles="1" noChangeArrowheads="1" noChangeShapeType="1"/>
          </p:cNvSpPr>
          <p:nvPr/>
        </p:nvSpPr>
        <p:spPr>
          <a:xfrm>
            <a:off x="446872" y="783864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A588F2DB-876C-C8A4-4640-EAB7EE3F795E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5701860"/>
            <a:ext cx="6103737" cy="108155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8381F1EC-5419-107A-98A1-DC343B7BA1C1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4141075"/>
            <a:ext cx="6103737" cy="108155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30E094BD-C6B1-BCFD-31AF-29F1EAECA6FC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2974429"/>
            <a:ext cx="6103737" cy="693183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95ABF90E-C3A3-6B0F-31A4-C098D186353B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390846" y="1303280"/>
            <a:ext cx="6103737" cy="12005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ja-JP" altLang="en-US" sz="10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FB27E42A-6292-52A9-0A18-1DC9993F65C5}"/>
              </a:ext>
            </a:extLst>
          </p:cNvPr>
          <p:cNvCxnSpPr>
            <a:cxnSpLocks noGrp="1" noRot="1" noMove="1" noResize="1" noEditPoints="1" noAdjustHandles="1" noChangeArrowheads="1" noChangeShapeType="1"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31" name="図 30" descr="食品, 時計 が含まれている画像&#10;&#10;自動的に生成された説明">
            <a:extLst>
              <a:ext uri="{FF2B5EF4-FFF2-40B4-BE49-F238E27FC236}">
                <a16:creationId xmlns:a16="http://schemas.microsoft.com/office/drawing/2014/main" id="{9D663676-DA1C-865A-95BB-40C0F951AA9E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947" y="7646276"/>
            <a:ext cx="1518783" cy="2037392"/>
          </a:xfrm>
          <a:prstGeom prst="rect">
            <a:avLst/>
          </a:prstGeom>
        </p:spPr>
      </p:pic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2265ED0-3271-D2F7-1F88-30EC3733C51D}"/>
              </a:ext>
            </a:extLst>
          </p:cNvPr>
          <p:cNvSpPr txBox="1"/>
          <p:nvPr/>
        </p:nvSpPr>
        <p:spPr>
          <a:xfrm>
            <a:off x="4496815" y="472904"/>
            <a:ext cx="63421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0F8079D0-8096-B1AA-E5B5-D0F184D45649}"/>
              </a:ext>
            </a:extLst>
          </p:cNvPr>
          <p:cNvSpPr txBox="1"/>
          <p:nvPr/>
        </p:nvSpPr>
        <p:spPr>
          <a:xfrm>
            <a:off x="5494935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B46493B-E152-8084-AC82-0F1121B5FD5C}"/>
              </a:ext>
            </a:extLst>
          </p:cNvPr>
          <p:cNvSpPr txBox="1"/>
          <p:nvPr/>
        </p:nvSpPr>
        <p:spPr>
          <a:xfrm>
            <a:off x="6008740" y="472904"/>
            <a:ext cx="18473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ja-JP" altLang="en-US" sz="1100"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8C584C74-96D9-1538-1224-A57A43C00C48}"/>
              </a:ext>
            </a:extLst>
          </p:cNvPr>
          <p:cNvSpPr txBox="1"/>
          <p:nvPr/>
        </p:nvSpPr>
        <p:spPr>
          <a:xfrm>
            <a:off x="390847" y="1325995"/>
            <a:ext cx="607630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B4E113B8-39D8-545E-E372-DDB3C3EF35AC}"/>
              </a:ext>
            </a:extLst>
          </p:cNvPr>
          <p:cNvSpPr txBox="1"/>
          <p:nvPr/>
        </p:nvSpPr>
        <p:spPr>
          <a:xfrm>
            <a:off x="390847" y="2997144"/>
            <a:ext cx="6076306" cy="6232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687CB02-14C5-D588-95B1-919CA33E04EA}"/>
              </a:ext>
            </a:extLst>
          </p:cNvPr>
          <p:cNvSpPr txBox="1"/>
          <p:nvPr/>
        </p:nvSpPr>
        <p:spPr>
          <a:xfrm>
            <a:off x="390847" y="7316898"/>
            <a:ext cx="6076306" cy="4462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11694669-C8FF-1B8D-840D-2FE8F6D0BFE5}"/>
              </a:ext>
            </a:extLst>
          </p:cNvPr>
          <p:cNvSpPr txBox="1"/>
          <p:nvPr/>
        </p:nvSpPr>
        <p:spPr>
          <a:xfrm>
            <a:off x="390847" y="4211087"/>
            <a:ext cx="6076306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C099EE2D-E7CC-7404-D1E8-9F827D41AA0B}"/>
              </a:ext>
            </a:extLst>
          </p:cNvPr>
          <p:cNvSpPr txBox="1"/>
          <p:nvPr/>
        </p:nvSpPr>
        <p:spPr>
          <a:xfrm>
            <a:off x="390847" y="5771874"/>
            <a:ext cx="6076306" cy="977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B5F04EB9-6716-6263-23A5-7D6D325E4040}"/>
              </a:ext>
            </a:extLst>
          </p:cNvPr>
          <p:cNvSpPr txBox="1"/>
          <p:nvPr/>
        </p:nvSpPr>
        <p:spPr>
          <a:xfrm>
            <a:off x="390847" y="8310122"/>
            <a:ext cx="6076306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  <a:p>
            <a:endParaRPr kumimoji="1" lang="en-US" altLang="ja-JP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976582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69CB70-86EE-8D15-CFF0-A9F53CA188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1271D8BE-BC37-B183-536B-471228B99F67}"/>
              </a:ext>
            </a:extLst>
          </p:cNvPr>
          <p:cNvSpPr/>
          <p:nvPr/>
        </p:nvSpPr>
        <p:spPr>
          <a:xfrm>
            <a:off x="390846" y="7246881"/>
            <a:ext cx="6103737" cy="564144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落ち込み</a:t>
            </a:r>
            <a:r>
              <a: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( 40% )</a:t>
            </a:r>
            <a:endParaRPr kumimoji="1" lang="ja-JP" altLang="en-US" sz="11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FF648510-3297-C4A5-C57C-85FD71A9DC83}"/>
              </a:ext>
            </a:extLst>
          </p:cNvPr>
          <p:cNvSpPr/>
          <p:nvPr/>
        </p:nvSpPr>
        <p:spPr>
          <a:xfrm>
            <a:off x="390846" y="8255874"/>
            <a:ext cx="6103737" cy="12666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同僚に手伝ってもらえるか聞く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B924863-B455-1F6D-FAC6-AA241786B767}"/>
              </a:ext>
            </a:extLst>
          </p:cNvPr>
          <p:cNvSpPr txBox="1"/>
          <p:nvPr/>
        </p:nvSpPr>
        <p:spPr>
          <a:xfrm>
            <a:off x="363414" y="429232"/>
            <a:ext cx="346690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600" b="1" spc="80" dirty="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r>
              <a:rPr kumimoji="1" lang="ja-JP" altLang="en-US" sz="1600" b="1" spc="80">
                <a:solidFill>
                  <a:srgbClr val="FA7D4B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つのコラム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34548E43-BE9A-370F-1A31-8B15F4C8F175}"/>
              </a:ext>
            </a:extLst>
          </p:cNvPr>
          <p:cNvSpPr txBox="1"/>
          <p:nvPr/>
        </p:nvSpPr>
        <p:spPr>
          <a:xfrm>
            <a:off x="3568045" y="483104"/>
            <a:ext cx="292654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年　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月　</a:t>
            </a:r>
            <a:r>
              <a:rPr kumimoji="1" lang="en-US" altLang="ja-JP" sz="1200" spc="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 </a:t>
            </a:r>
            <a:r>
              <a:rPr kumimoji="1" lang="ja-JP" altLang="en-US" sz="1200" spc="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日　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F889A82-5091-F503-D084-A813FAC8A87E}"/>
              </a:ext>
            </a:extLst>
          </p:cNvPr>
          <p:cNvSpPr txBox="1"/>
          <p:nvPr/>
        </p:nvSpPr>
        <p:spPr>
          <a:xfrm>
            <a:off x="390846" y="221795"/>
            <a:ext cx="162649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00" b="1" spc="5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ワークシート</a:t>
            </a:r>
            <a:r>
              <a:rPr kumimoji="1" lang="en-US" altLang="ja-JP" sz="1100" b="1" spc="50" dirty="0">
                <a:solidFill>
                  <a:srgbClr val="A06C4A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5</a:t>
            </a:r>
            <a:endParaRPr kumimoji="1" lang="ja-JP" altLang="en-US" sz="1100" b="1" spc="50">
              <a:solidFill>
                <a:srgbClr val="A06C4A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E658C2E-3582-FEEC-2B39-3CF24EEA7A16}"/>
              </a:ext>
            </a:extLst>
          </p:cNvPr>
          <p:cNvSpPr txBox="1"/>
          <p:nvPr/>
        </p:nvSpPr>
        <p:spPr>
          <a:xfrm>
            <a:off x="778208" y="970595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状況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456DE1E-9355-C874-99F3-08E24785BA35}"/>
              </a:ext>
            </a:extLst>
          </p:cNvPr>
          <p:cNvSpPr txBox="1"/>
          <p:nvPr/>
        </p:nvSpPr>
        <p:spPr>
          <a:xfrm>
            <a:off x="778208" y="2626558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DF2438C-0CE1-B659-5A3D-83C053E9AAF4}"/>
              </a:ext>
            </a:extLst>
          </p:cNvPr>
          <p:cNvSpPr txBox="1"/>
          <p:nvPr/>
        </p:nvSpPr>
        <p:spPr>
          <a:xfrm>
            <a:off x="778208" y="3783165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自動思考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84D6BF2-5FD5-C1E9-135E-A7A2AD21F411}"/>
              </a:ext>
            </a:extLst>
          </p:cNvPr>
          <p:cNvSpPr txBox="1"/>
          <p:nvPr/>
        </p:nvSpPr>
        <p:spPr>
          <a:xfrm>
            <a:off x="778208" y="5343919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適応的思考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2E91EAEC-11E0-5EC8-B86F-579B264605E8}"/>
              </a:ext>
            </a:extLst>
          </p:cNvPr>
          <p:cNvSpPr txBox="1"/>
          <p:nvPr/>
        </p:nvSpPr>
        <p:spPr>
          <a:xfrm>
            <a:off x="778208" y="6889668"/>
            <a:ext cx="16491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気分の変化</a:t>
            </a:r>
            <a:r>
              <a:rPr kumimoji="1" lang="en-US" altLang="ja-JP" sz="1400" b="1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(%)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3757E864-B8E3-9324-5AF0-B896FBB466AC}"/>
              </a:ext>
            </a:extLst>
          </p:cNvPr>
          <p:cNvSpPr txBox="1"/>
          <p:nvPr/>
        </p:nvSpPr>
        <p:spPr>
          <a:xfrm>
            <a:off x="778208" y="7889439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工夫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4B3E02BA-93DF-B987-7CA1-CCB873F587FF}"/>
              </a:ext>
            </a:extLst>
          </p:cNvPr>
          <p:cNvSpPr txBox="1"/>
          <p:nvPr/>
        </p:nvSpPr>
        <p:spPr>
          <a:xfrm>
            <a:off x="1335309" y="989607"/>
            <a:ext cx="441745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場面を写真で切り取るように具体的に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63DC93F-ED99-5ABF-CA47-1A89D0C3A7C8}"/>
              </a:ext>
            </a:extLst>
          </p:cNvPr>
          <p:cNvSpPr txBox="1"/>
          <p:nvPr/>
        </p:nvSpPr>
        <p:spPr>
          <a:xfrm>
            <a:off x="1346394" y="2639992"/>
            <a:ext cx="6894231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一言で。最高にその気分を感じた時が</a:t>
            </a:r>
            <a:r>
              <a:rPr kumimoji="1" lang="en-US" altLang="ja-JP" sz="1150" spc="3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100</a:t>
            </a:r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％ならば何％？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01D0A9F-297F-38DB-272A-0DC94445210A}"/>
              </a:ext>
            </a:extLst>
          </p:cNvPr>
          <p:cNvSpPr txBox="1"/>
          <p:nvPr/>
        </p:nvSpPr>
        <p:spPr>
          <a:xfrm>
            <a:off x="1634005" y="3819384"/>
            <a:ext cx="2513959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その時に頭に浮かんだ考え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8C967DEE-36FE-CAD5-B662-61C6B5457DDE}"/>
              </a:ext>
            </a:extLst>
          </p:cNvPr>
          <p:cNvSpPr txBox="1"/>
          <p:nvPr/>
        </p:nvSpPr>
        <p:spPr>
          <a:xfrm>
            <a:off x="1800452" y="5371629"/>
            <a:ext cx="3575842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自動思考に代わる柔軟な考え、バランス思考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15194843-B449-0CC6-314D-97499B5D9DC6}"/>
              </a:ext>
            </a:extLst>
          </p:cNvPr>
          <p:cNvSpPr txBox="1"/>
          <p:nvPr/>
        </p:nvSpPr>
        <p:spPr>
          <a:xfrm>
            <a:off x="2217506" y="6908467"/>
            <a:ext cx="1861616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２の気分からの変化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77A9B07-B237-C6FE-ADE3-9950A54077BA}"/>
              </a:ext>
            </a:extLst>
          </p:cNvPr>
          <p:cNvSpPr txBox="1"/>
          <p:nvPr/>
        </p:nvSpPr>
        <p:spPr>
          <a:xfrm>
            <a:off x="1315107" y="7922879"/>
            <a:ext cx="2744187" cy="2693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150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今後工夫できること、やりたいこと</a:t>
            </a:r>
            <a:endParaRPr kumimoji="1" lang="ja-JP" altLang="en-US" sz="1150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60F8B554-7A90-9A47-DB14-057CDE00D0DF}"/>
              </a:ext>
            </a:extLst>
          </p:cNvPr>
          <p:cNvSpPr txBox="1"/>
          <p:nvPr/>
        </p:nvSpPr>
        <p:spPr>
          <a:xfrm>
            <a:off x="446872" y="913511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1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8D2F6334-4510-6DFE-51B4-D11E1A3D500B}"/>
              </a:ext>
            </a:extLst>
          </p:cNvPr>
          <p:cNvSpPr txBox="1"/>
          <p:nvPr/>
        </p:nvSpPr>
        <p:spPr>
          <a:xfrm>
            <a:off x="446872" y="2564779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2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348A167B-0C48-EE27-A39D-E8842AA511F6}"/>
              </a:ext>
            </a:extLst>
          </p:cNvPr>
          <p:cNvSpPr txBox="1"/>
          <p:nvPr/>
        </p:nvSpPr>
        <p:spPr>
          <a:xfrm>
            <a:off x="446872" y="373216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3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7F7A7E1-23D1-EF12-8AB1-F75F311A40A9}"/>
              </a:ext>
            </a:extLst>
          </p:cNvPr>
          <p:cNvSpPr txBox="1"/>
          <p:nvPr/>
        </p:nvSpPr>
        <p:spPr>
          <a:xfrm>
            <a:off x="446872" y="5291263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4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B3318BF-48DC-17F5-2D99-999A7A718571}"/>
              </a:ext>
            </a:extLst>
          </p:cNvPr>
          <p:cNvSpPr txBox="1"/>
          <p:nvPr/>
        </p:nvSpPr>
        <p:spPr>
          <a:xfrm>
            <a:off x="446872" y="682495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5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D3E37494-E9B8-D07E-46DF-7025FD6F1937}"/>
              </a:ext>
            </a:extLst>
          </p:cNvPr>
          <p:cNvSpPr txBox="1"/>
          <p:nvPr/>
        </p:nvSpPr>
        <p:spPr>
          <a:xfrm>
            <a:off x="446872" y="7838648"/>
            <a:ext cx="47794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b="1" spc="30" dirty="0">
                <a:solidFill>
                  <a:srgbClr val="FAB480"/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6</a:t>
            </a:r>
            <a:endParaRPr kumimoji="1" lang="ja-JP" altLang="en-US" sz="2000" b="1" spc="30" dirty="0">
              <a:solidFill>
                <a:srgbClr val="FAB480"/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pic>
        <p:nvPicPr>
          <p:cNvPr id="25" name="図 24" descr="食品, 時計 が含まれている画像&#10;&#10;自動的に生成された説明">
            <a:extLst>
              <a:ext uri="{FF2B5EF4-FFF2-40B4-BE49-F238E27FC236}">
                <a16:creationId xmlns:a16="http://schemas.microsoft.com/office/drawing/2014/main" id="{14BF29DE-E8B5-00C0-1966-C929058AA5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70947" y="7646276"/>
            <a:ext cx="1518783" cy="2037392"/>
          </a:xfrm>
          <a:prstGeom prst="rect">
            <a:avLst/>
          </a:prstGeom>
        </p:spPr>
      </p:pic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83891062-1C5F-FCFD-E0B4-7590EA660954}"/>
              </a:ext>
            </a:extLst>
          </p:cNvPr>
          <p:cNvSpPr/>
          <p:nvPr/>
        </p:nvSpPr>
        <p:spPr>
          <a:xfrm>
            <a:off x="390846" y="5701860"/>
            <a:ext cx="6103737" cy="108155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頼まれた仕事は初めて担当した案件なので、予定通りに進まないのは当然だ</a:t>
            </a:r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3ABB61B8-C33D-3AC4-C4BF-0591C464495B}"/>
              </a:ext>
            </a:extLst>
          </p:cNvPr>
          <p:cNvSpPr/>
          <p:nvPr/>
        </p:nvSpPr>
        <p:spPr>
          <a:xfrm>
            <a:off x="390846" y="4141075"/>
            <a:ext cx="6103737" cy="1081556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こんなこともできない自分はダメだ</a:t>
            </a:r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CF1B9D5E-A980-FB2A-333B-0907C98941F6}"/>
              </a:ext>
            </a:extLst>
          </p:cNvPr>
          <p:cNvSpPr/>
          <p:nvPr/>
        </p:nvSpPr>
        <p:spPr>
          <a:xfrm>
            <a:off x="390846" y="2974429"/>
            <a:ext cx="6103737" cy="693183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落ち込み</a:t>
            </a:r>
            <a:r>
              <a:rPr kumimoji="1" lang="en-US" altLang="ja-JP" sz="1100" dirty="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 ( 90% )</a:t>
            </a:r>
            <a:endParaRPr kumimoji="1" lang="ja-JP" altLang="en-US" sz="110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EADF288A-D09F-4148-CE1E-FBA3C999036E}"/>
              </a:ext>
            </a:extLst>
          </p:cNvPr>
          <p:cNvSpPr/>
          <p:nvPr/>
        </p:nvSpPr>
        <p:spPr>
          <a:xfrm>
            <a:off x="390846" y="1303280"/>
            <a:ext cx="6103737" cy="1200572"/>
          </a:xfrm>
          <a:prstGeom prst="rect">
            <a:avLst/>
          </a:prstGeom>
          <a:noFill/>
          <a:ln>
            <a:solidFill>
              <a:srgbClr val="FAB48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10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　先週頼まれた仕事が時間通りに進まないでいる時</a:t>
            </a:r>
          </a:p>
        </p:txBody>
      </p:sp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26A6E8F5-E6C8-F91C-0B1D-5292EFCA5714}"/>
              </a:ext>
            </a:extLst>
          </p:cNvPr>
          <p:cNvCxnSpPr>
            <a:cxnSpLocks/>
          </p:cNvCxnSpPr>
          <p:nvPr/>
        </p:nvCxnSpPr>
        <p:spPr>
          <a:xfrm>
            <a:off x="363415" y="800736"/>
            <a:ext cx="6131170" cy="0"/>
          </a:xfrm>
          <a:prstGeom prst="line">
            <a:avLst/>
          </a:prstGeom>
          <a:ln w="28575">
            <a:solidFill>
              <a:srgbClr val="FAB480"/>
            </a:solidFill>
            <a:prstDash val="sysDot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E3D8E6A3-90CE-0A38-B6C4-C8A9D6DCD963}"/>
              </a:ext>
            </a:extLst>
          </p:cNvPr>
          <p:cNvSpPr txBox="1"/>
          <p:nvPr/>
        </p:nvSpPr>
        <p:spPr>
          <a:xfrm>
            <a:off x="1676841" y="450333"/>
            <a:ext cx="130655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b="1" spc="30">
                <a:solidFill>
                  <a:schemeClr val="bg2">
                    <a:lumMod val="25000"/>
                  </a:schemeClr>
                </a:solidFill>
                <a:latin typeface="BIZ UDPGothic" panose="020B0400000000000000" pitchFamily="34" charset="-128"/>
                <a:ea typeface="BIZ UDPGothic" panose="020B0400000000000000" pitchFamily="34" charset="-128"/>
              </a:rPr>
              <a:t>記入例</a:t>
            </a:r>
            <a:endParaRPr kumimoji="1" lang="ja-JP" altLang="en-US" sz="1400" b="1" spc="30" dirty="0">
              <a:solidFill>
                <a:schemeClr val="bg2">
                  <a:lumMod val="25000"/>
                </a:schemeClr>
              </a:solidFill>
              <a:latin typeface="BIZ UDPGothic" panose="020B0400000000000000" pitchFamily="34" charset="-128"/>
              <a:ea typeface="BIZ UDPGothic" panose="020B0400000000000000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6692790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8631</TotalTime>
  <Words>222</Words>
  <Application>Microsoft Macintosh PowerPoint</Application>
  <PresentationFormat>ユーザー設定</PresentationFormat>
  <Paragraphs>64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BIZ UDPGothic</vt:lpstr>
      <vt:lpstr>Aptos</vt:lpstr>
      <vt:lpstr>Aptos Display</vt:lpstr>
      <vt:lpstr>Arial</vt:lpstr>
      <vt:lpstr>Office テーマ</vt:lpstr>
      <vt:lpstr>PowerPoint プレゼンテーション</vt:lpstr>
      <vt:lpstr>PowerPoint プレゼンテーション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比奈子 浅沼</dc:creator>
  <cp:keywords/>
  <dc:description/>
  <cp:lastModifiedBy>比奈子 浅沼</cp:lastModifiedBy>
  <cp:revision>23</cp:revision>
  <dcterms:created xsi:type="dcterms:W3CDTF">2024-11-17T07:33:51Z</dcterms:created>
  <dcterms:modified xsi:type="dcterms:W3CDTF">2025-01-05T01:17:51Z</dcterms:modified>
  <cp:category/>
</cp:coreProperties>
</file>